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4" r:id="rId4"/>
    <p:sldId id="257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7BC5F-B638-4E80-9335-6D3523CABD68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6F276-CA8F-4B86-8357-8D446F0B6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62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8CC97-5B4E-4F86-2136-1E63C63E5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6F8CD0-A343-F847-67B8-14B7C14CB3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65EAD-E39E-60C6-B6EC-9FA685C41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D0D16-F5F1-9946-2554-AC0E0EAA6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FF4E2-E7F0-D7D0-B66E-AFB8527D2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18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00B14-491A-81B7-10A5-CC56D2736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ECD357-60A3-D442-8A73-A758369A2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03377-41D9-3329-9688-CBC7577C7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2AEA6-36BF-3157-5CA9-1DFD320BD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DF577-F2CB-41D8-1E4C-C8CCACDC3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02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E5D202-4397-0FED-818D-67CF592733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40680A-B02E-9B60-5737-82911D3909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9FD12-CA71-4320-5CBC-16D6BA85A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1CA48-6D6F-D71D-B631-85F4CC5AF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37089-5CA8-781C-1024-4C8D45802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0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5A7D6-BF12-3CE8-61DE-0A1F8D16F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A2EBD-6F40-EDA3-CB97-196DABEA7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879B9-1D3D-D4BC-91E8-10E2BC991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6FF3F-1153-06AF-380A-B368DBAD8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8132E-D192-2E9B-F121-0B158B17F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1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328BC-02CB-3DEC-577B-E5D5E60B4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3C4B8-EB15-B7FB-BCA1-ABB92A508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DCFD0-7DE4-2CAA-A9BE-3FD34725E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A824C-EEE6-8C80-EBA1-1B8947DA8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4CB8F-35A2-1ED3-BD6C-2B0DFA942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2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64A85-DACD-A536-A467-BC84FE55C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51882-8167-7A5F-661E-E4AED5379B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0EF6A5-CC8B-A97B-D1BE-488395E42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7B5D81-CB91-DED9-4AAC-B74470200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3E8D2-C058-1990-FE5A-938E7C3FD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13C4CF-25C4-BE2E-140B-23C961AF3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22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7C073-0D56-82D2-DD86-4E5F24C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8642EE-F61D-BAA4-C043-7AE295539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756C47-1DDE-01B7-94EE-7A3EEA9EE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9539FD-9599-552C-EC64-446BC745AC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662516-4007-A561-046C-96357E9EA7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06C413-BB65-2033-5ECE-811EA534B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4D5A7-7A8A-70B3-7BC9-37129866B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E07177-228A-7380-9EBF-C225A24FC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2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600F9-EDB6-A577-B578-C0AA9FF77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7F7496-71CF-91C6-EDAC-B9D813FD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9DA687-1F9B-A5D3-19B4-FF81FE082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ECE774-DB92-1656-61B4-56DF6EBE0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4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C4F721-D802-442E-E2C1-4588507E2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A820E3-7AA5-23D2-1634-2E085771E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5572E-F75D-6BFF-2FE5-1C75BEA2A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12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4FAC3-5964-FE8C-EAE9-43CB333A3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CB434-A7C8-7AEB-6F8C-E12E9CC37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8415B8-342A-604D-E5BE-53CF795A8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205BC1-9DE6-4450-C0FB-AE42C4837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02D266-A0D8-EE13-538C-03D670E0D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52D9C-11C7-771D-81F2-B2DF67B97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5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CD99-2B41-D3AC-59F7-5EB8BB70C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BCC883-34A7-4BDC-47FF-78A6DED7F0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FB984-8DC1-9C42-4ED9-A5F9D56A3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285228-AAE2-229D-BE27-99E7104CE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3FF5F-31B3-9439-75B5-5887324DD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932DB9-0E46-DF8A-BC8B-9DDEE8C4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78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CA0F89-106A-7E54-7F9A-CFC9C33BF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0CC28E-244C-ABF9-E3A0-27C44FED8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3B0FA-2C7A-EDA8-2AF9-5B076AEFF7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99772-D25C-EA40-F4F5-970564FDC9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5F87E-117F-8761-3244-677DA0EA35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5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0C1C937-9738-80B9-8EFB-D22A545A2D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665" y="849085"/>
            <a:ext cx="6826898" cy="4009518"/>
          </a:xfrm>
        </p:spPr>
        <p:txBody>
          <a:bodyPr wrap="square">
            <a:noAutofit/>
          </a:bodyPr>
          <a:lstStyle/>
          <a:p>
            <a:pPr algn="l"/>
            <a:r>
              <a:rPr lang="en-US" altLang="zh-TW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Valor Process Preparation</a:t>
            </a:r>
          </a:p>
          <a:p>
            <a:pPr algn="l"/>
            <a:endParaRPr lang="en-US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l"/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Valor Process Preparation </a:t>
            </a:r>
            <a:r>
              <a:rPr lang="zh-CN" altLang="en-US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是全球领先的 </a:t>
            </a:r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PCBA </a:t>
            </a:r>
            <a:r>
              <a:rPr lang="zh-CN" altLang="en-US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电子 </a:t>
            </a:r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NPI </a:t>
            </a:r>
            <a:r>
              <a:rPr lang="zh-CN" altLang="en-US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生产工程领先平台。工业 </a:t>
            </a:r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4.0 </a:t>
            </a:r>
            <a:r>
              <a:rPr lang="zh-CN" altLang="en-US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是关于自动化操作流程，这包括从 </a:t>
            </a:r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PCBA </a:t>
            </a:r>
            <a:r>
              <a:rPr lang="zh-CN" altLang="en-US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电子 </a:t>
            </a:r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NPI </a:t>
            </a:r>
            <a:r>
              <a:rPr lang="zh-CN" altLang="en-US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到生产数据流管理的关键操作流程。在 </a:t>
            </a:r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PCBA </a:t>
            </a:r>
            <a:r>
              <a:rPr lang="zh-CN" altLang="en-US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电子装配数据中，决定了最终结果的成本，包括 </a:t>
            </a:r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NPI </a:t>
            </a:r>
            <a:r>
              <a:rPr lang="zh-CN" altLang="en-US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生产运行错误率、从流程开始的 </a:t>
            </a:r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PCBA </a:t>
            </a:r>
            <a:r>
              <a:rPr lang="zh-CN" altLang="en-US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产量、管理 </a:t>
            </a:r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ECO </a:t>
            </a:r>
            <a:r>
              <a:rPr lang="zh-CN" altLang="en-US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变化、供应链波动，当然还有可持续能源使用，所有这些都受到错误、失误和数据应用不够理想以及 </a:t>
            </a:r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PCBA </a:t>
            </a:r>
            <a:r>
              <a:rPr lang="zh-CN" altLang="en-US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制造处理的影响。</a:t>
            </a:r>
            <a:endParaRPr lang="en-US" sz="16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3B06363-C7E1-0949-E374-25DCFC06CD05}"/>
              </a:ext>
            </a:extLst>
          </p:cNvPr>
          <p:cNvSpPr txBox="1">
            <a:spLocks/>
          </p:cNvSpPr>
          <p:nvPr/>
        </p:nvSpPr>
        <p:spPr>
          <a:xfrm>
            <a:off x="6472140" y="4011385"/>
            <a:ext cx="5334000" cy="2598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6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CFF239-1528-9A95-6790-DB9E4C9FEA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0407" y="2026459"/>
            <a:ext cx="3420353" cy="2053986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C2E64E9E-B152-DC97-BD92-65D551F8FEEB}"/>
              </a:ext>
            </a:extLst>
          </p:cNvPr>
          <p:cNvSpPr txBox="1">
            <a:spLocks/>
          </p:cNvSpPr>
          <p:nvPr/>
        </p:nvSpPr>
        <p:spPr>
          <a:xfrm>
            <a:off x="489939" y="5079331"/>
            <a:ext cx="3605310" cy="7620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点击图像或</a:t>
            </a:r>
            <a:r>
              <a:rPr lang="zh-TW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文字</a:t>
            </a:r>
            <a:r>
              <a:rPr lang="en-US" altLang="zh-TW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”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视频教程申请 </a:t>
            </a:r>
            <a:r>
              <a:rPr lang="en-US" altLang="zh-TW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”</a:t>
            </a:r>
          </a:p>
          <a:p>
            <a:pPr algn="l"/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点击图像或</a:t>
            </a:r>
            <a:r>
              <a:rPr lang="zh-TW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文字</a:t>
            </a:r>
            <a:r>
              <a:rPr lang="en-US" altLang="zh-TW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”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Datasheet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TW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”</a:t>
            </a:r>
          </a:p>
          <a:p>
            <a:pPr algn="l"/>
            <a:endParaRPr lang="en-US" sz="1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3863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F68776-DA0D-33CB-9406-F531A32B3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2D9C5C2-B153-6331-B52B-171577D84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665" y="849086"/>
            <a:ext cx="5334000" cy="4618264"/>
          </a:xfrm>
        </p:spPr>
        <p:txBody>
          <a:bodyPr>
            <a:noAutofit/>
          </a:bodyPr>
          <a:lstStyle/>
          <a:p>
            <a:pPr algn="l"/>
            <a:r>
              <a:rPr lang="en-US" altLang="zh-CN" dirty="0"/>
              <a:t>Valor </a:t>
            </a:r>
            <a:r>
              <a:rPr lang="zh-CN" altLang="en-US" dirty="0"/>
              <a:t>零件库</a:t>
            </a:r>
            <a:endParaRPr lang="en-US" altLang="zh-CN" dirty="0"/>
          </a:p>
          <a:p>
            <a:pPr algn="l"/>
            <a:endParaRPr lang="zh-CN" altLang="en-US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l"/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Valor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零件库包含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3500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万个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2.5D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零件几何图形，可用于验证您的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MPN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封装是否适合手头设计中的焊盘堆栈。用途包括装配风险评估、自动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SMT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零件创建和测试探针放置约束。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BOM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中调用的错误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MPN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的常见问题可以通过视觉验证为不正确，从而更直接地验证设计质量和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BOM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零件选择。</a:t>
            </a:r>
            <a:endParaRPr lang="en-US" sz="1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7D4907-A480-AC7E-8D7D-654A145D8F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475" y="1211357"/>
            <a:ext cx="4579521" cy="274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10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92FBE-239E-608D-4BD2-9BE7C83ABF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66FFE13-333C-8CAE-31F1-5EB5453EC7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665" y="849086"/>
            <a:ext cx="5334000" cy="4618264"/>
          </a:xfrm>
        </p:spPr>
        <p:txBody>
          <a:bodyPr>
            <a:noAutofit/>
          </a:bodyPr>
          <a:lstStyle/>
          <a:p>
            <a:pPr algn="l"/>
            <a:r>
              <a:rPr lang="zh-CN" altLang="en-US" dirty="0"/>
              <a:t>钢网</a:t>
            </a:r>
            <a:r>
              <a:rPr lang="en-US" altLang="zh-CN" dirty="0"/>
              <a:t>(Stencil)</a:t>
            </a:r>
            <a:r>
              <a:rPr lang="zh-CN" altLang="en-US" dirty="0"/>
              <a:t>设计</a:t>
            </a:r>
            <a:endParaRPr lang="en-US" altLang="zh-CN" dirty="0"/>
          </a:p>
          <a:p>
            <a:pPr algn="l"/>
            <a:endParaRPr lang="zh-CN" altLang="en-US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l"/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系统化最重要的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SMT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生产工具的设计和验证，这些工具不仅会影响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NPI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的产量，还会影响产量提升。保留公司对孔径调整方法的专业知识，无论在哪个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PCBA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上工作都应这样做。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endParaRPr lang="zh-CN" altLang="en-US" sz="1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l"/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创建钢网技术，以根据钢网技术（激光切割、激光切割和抛光、纳米涂层模板和电铸）进行钢网厚度、释放比方面的假设，并测试设计，以捕获可能导致生产问题的边缘情况孔径的印刷相关比率。</a:t>
            </a:r>
            <a:endParaRPr lang="en-US" sz="1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B8935C-4179-CE62-87FE-FBFAC9D4D7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342" y="1643376"/>
            <a:ext cx="4492224" cy="268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752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D48B8A-DB7C-1708-07EF-628271871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CF21C70-69A6-4448-B6E2-29E60A8631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665" y="849086"/>
            <a:ext cx="5334000" cy="2764126"/>
          </a:xfrm>
        </p:spPr>
        <p:txBody>
          <a:bodyPr>
            <a:noAutofit/>
          </a:bodyPr>
          <a:lstStyle/>
          <a:p>
            <a:pPr algn="l"/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SMT </a:t>
            </a:r>
            <a:r>
              <a:rPr lang="zh-TW" altLang="en-US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贴装验证</a:t>
            </a:r>
            <a:endParaRPr lang="en-US" altLang="zh-TW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l"/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SMT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工程并不专注于最终的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SMT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供应商，而是规范旋转过程、供应商机器形状分配、供料器类型分配、零件到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PCB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验证过程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-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离线虚拟胶带审查，以确保导出的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NC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数据和机器形状（如果支持）自上而下得到验证。节省机器教学程序、操作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CAD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数据、操作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SMT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形状数据的时间都需要花钱，因为生产线没有生产。这里的想法是将此准备工作转移到桌面，并保持生产线运行，不会因手动操作而停止。</a:t>
            </a:r>
            <a:endParaRPr lang="en-US" sz="1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2AE4EF58-3758-65A7-A53A-FECF7E4EA55A}"/>
              </a:ext>
            </a:extLst>
          </p:cNvPr>
          <p:cNvSpPr txBox="1">
            <a:spLocks/>
          </p:cNvSpPr>
          <p:nvPr/>
        </p:nvSpPr>
        <p:spPr>
          <a:xfrm>
            <a:off x="366615" y="3363685"/>
            <a:ext cx="5334000" cy="27799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4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E33EB3-B032-BAC3-7307-FA56226B5B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880" y="1271971"/>
            <a:ext cx="4422374" cy="265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834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5FF532-817C-8E29-48CB-4CF9A58E3F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4CE7D45-34B0-A9AF-11FE-A1DEF8FEA7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665" y="849086"/>
            <a:ext cx="5334000" cy="4618264"/>
          </a:xfrm>
        </p:spPr>
        <p:txBody>
          <a:bodyPr>
            <a:noAutofit/>
          </a:bodyPr>
          <a:lstStyle/>
          <a:p>
            <a:pPr algn="l"/>
            <a:r>
              <a:rPr lang="zh-CN" altLang="en-US" dirty="0"/>
              <a:t>飞针测试</a:t>
            </a:r>
            <a:r>
              <a:rPr lang="en-US" altLang="zh-CN" dirty="0"/>
              <a:t>(FPT)</a:t>
            </a:r>
            <a:r>
              <a:rPr lang="zh-CN" altLang="en-US" dirty="0"/>
              <a:t>及在綫测试</a:t>
            </a:r>
            <a:r>
              <a:rPr lang="en-US" altLang="zh-CN" dirty="0"/>
              <a:t>(ICT)</a:t>
            </a:r>
          </a:p>
          <a:p>
            <a:pPr algn="l"/>
            <a:endParaRPr lang="zh-CN" altLang="en-US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l"/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为您的测试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NPI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流程提供支持，以确定可以获得多少网表可供测试，以及可以在何处从飞针测试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(FPT)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和在綫测试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(ICT)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系统虚拟和离线探测目标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PCBA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。还支持对所有最常见的飞针测试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(FPT)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和在綫测试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(ICT)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系统的编程支持及测试夹具重用比较。</a:t>
            </a:r>
            <a:endParaRPr lang="en-US" sz="1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A4909D-6A53-C207-0242-76AFB25758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917" y="1337418"/>
            <a:ext cx="5856734" cy="35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543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768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mh wong</dc:creator>
  <cp:lastModifiedBy>mh wong</cp:lastModifiedBy>
  <cp:revision>30</cp:revision>
  <dcterms:created xsi:type="dcterms:W3CDTF">2025-03-03T02:37:22Z</dcterms:created>
  <dcterms:modified xsi:type="dcterms:W3CDTF">2025-06-19T02:25:15Z</dcterms:modified>
</cp:coreProperties>
</file>