
<file path=[Content_Types].xml><?xml version="1.0" encoding="utf-8"?>
<Types xmlns="http://schemas.openxmlformats.org/package/2006/content-types">
  <Default Extension="avif" ContentType="image/av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4" r:id="rId3"/>
    <p:sldId id="258" r:id="rId4"/>
    <p:sldId id="257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330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37BC5F-B638-4E80-9335-6D3523CABD68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06F276-CA8F-4B86-8357-8D446F0B60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462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8CC97-5B4E-4F86-2136-1E63C63E5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6F8CD0-A343-F847-67B8-14B7C14CB3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E65EAD-E39E-60C6-B6EC-9FA685C41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D0D16-F5F1-9946-2554-AC0E0EAA63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7FF4E2-E7F0-D7D0-B66E-AFB8527D2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618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00B14-491A-81B7-10A5-CC56D2736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ECD357-60A3-D442-8A73-A758369A24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03377-41D9-3329-9688-CBC7577C7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52AEA6-36BF-3157-5CA9-1DFD320BD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DF577-F2CB-41D8-1E4C-C8CCACDC3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02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9E5D202-4397-0FED-818D-67CF592733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40680A-B02E-9B60-5737-82911D3909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19FD12-CA71-4320-5CBC-16D6BA85A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1CA48-6D6F-D71D-B631-85F4CC5AF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737089-5CA8-781C-1024-4C8D45802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30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5A7D6-BF12-3CE8-61DE-0A1F8D16F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FA2EBD-6F40-EDA3-CB97-196DABEA77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0879B9-1D3D-D4BC-91E8-10E2BC991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6FF3F-1153-06AF-380A-B368DBAD8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18132E-D192-2E9B-F121-0B158B17F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912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328BC-02CB-3DEC-577B-E5D5E60B47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83C4B8-EB15-B7FB-BCA1-ABB92A5083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DCFD0-7DE4-2CAA-A9BE-3FD34725E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4A824C-EEE6-8C80-EBA1-1B8947DA8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4CB8F-35A2-1ED3-BD6C-2B0DFA942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27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64A85-DACD-A536-A467-BC84FE55C7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751882-8167-7A5F-661E-E4AED5379B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0EF6A5-CC8B-A97B-D1BE-488395E428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7B5D81-CB91-DED9-4AAC-B74470200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B3E8D2-C058-1990-FE5A-938E7C3FD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13C4CF-25C4-BE2E-140B-23C961AF32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224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7C073-0D56-82D2-DD86-4E5F24C2F0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8642EE-F61D-BAA4-C043-7AE2955392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756C47-1DDE-01B7-94EE-7A3EEA9EE6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F9539FD-9599-552C-EC64-446BC745AC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662516-4007-A561-046C-96357E9EA7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06C413-BB65-2033-5ECE-811EA534B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4D5A7-7A8A-70B3-7BC9-37129866B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E07177-228A-7380-9EBF-C225A24FC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426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600F9-EDB6-A577-B578-C0AA9FF77F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7F7496-71CF-91C6-EDAC-B9D813FD6C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9DA687-1F9B-A5D3-19B4-FF81FE082A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ECE774-DB92-1656-61B4-56DF6EBE0F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4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C4F721-D802-442E-E2C1-4588507E2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6A820E3-7AA5-23D2-1634-2E085771E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95572E-F75D-6BFF-2FE5-1C75BEA2A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12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4FAC3-5964-FE8C-EAE9-43CB333A3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CB434-A7C8-7AEB-6F8C-E12E9CC37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8415B8-342A-604D-E5BE-53CF795A8C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205BC1-9DE6-4450-C0FB-AE42C4837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02D266-A0D8-EE13-538C-03D670E0D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A52D9C-11C7-771D-81F2-B2DF67B97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751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1CD99-2B41-D3AC-59F7-5EB8BB70C9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BCC883-34A7-4BDC-47FF-78A6DED7F0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2FB984-8DC1-9C42-4ED9-A5F9D56A30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285228-AAE2-229D-BE27-99E7104CE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3FF5F-31B3-9439-75B5-5887324DD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932DB9-0E46-DF8A-BC8B-9DDEE8C4F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578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CA0F89-106A-7E54-7F9A-CFC9C33BF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0CC28E-244C-ABF9-E3A0-27C44FED8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3B0FA-2C7A-EDA8-2AF9-5B076AEFF7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0C196-2E0D-4EF3-BD2C-7F682DB1B490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C99772-D25C-EA40-F4F5-970564FDC9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A5F87E-117F-8761-3244-677DA0EA35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7E7BB-42A2-48AC-89CF-F160127A42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35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av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0C1C937-9738-80B9-8EFB-D22A545A2D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666" y="849085"/>
            <a:ext cx="5361992" cy="4009518"/>
          </a:xfrm>
        </p:spPr>
        <p:txBody>
          <a:bodyPr wrap="square">
            <a:noAutofit/>
          </a:bodyPr>
          <a:lstStyle/>
          <a:p>
            <a:pPr algn="l"/>
            <a:r>
              <a:rPr lang="en-US" altLang="zh-TW" dirty="0" err="1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ValorNPI</a:t>
            </a:r>
            <a:endParaRPr lang="en-US" altLang="zh-TW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l"/>
            <a:endParaRPr lang="en-US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l"/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是否预计在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PCB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设计过程中会有两到三次重新设计？重新返工应该是例外，而不是规则！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Valor NPI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使用与您的设计同时进行的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DFM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来识别制造问题。设计师甚至可以进行检查，让他们立即修复问题区域。</a:t>
            </a:r>
            <a:endParaRPr lang="en-US" altLang="zh-CN" sz="1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l"/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Valor NPI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对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PCB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和封装基板设计进行制造设计分析。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Valor NPI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使客户能够在初始设计过程中优化其制造设计。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Valor NPI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使用制造数据根据基於制造商制程能力的规则来分析设计，从而确保制造过程中的设计不会出现延迟或问题。</a:t>
            </a:r>
            <a:endParaRPr lang="en-US" sz="1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33B06363-C7E1-0949-E374-25DCFC06CD05}"/>
              </a:ext>
            </a:extLst>
          </p:cNvPr>
          <p:cNvSpPr txBox="1">
            <a:spLocks/>
          </p:cNvSpPr>
          <p:nvPr/>
        </p:nvSpPr>
        <p:spPr>
          <a:xfrm>
            <a:off x="6472140" y="4011385"/>
            <a:ext cx="5334000" cy="25989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6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9277232-0EC2-8052-472F-A87B9DC78D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56514" y="1154664"/>
            <a:ext cx="60960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63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892FBE-239E-608D-4BD2-9BE7C83ABF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66FFE13-333C-8CAE-31F1-5EB5453EC7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665" y="849086"/>
            <a:ext cx="5334000" cy="4618264"/>
          </a:xfrm>
        </p:spPr>
        <p:txBody>
          <a:bodyPr>
            <a:noAutofit/>
          </a:bodyPr>
          <a:lstStyle/>
          <a:p>
            <a:pPr algn="l"/>
            <a:r>
              <a:rPr lang="zh-CN" altLang="en-US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自动化</a:t>
            </a:r>
            <a:r>
              <a:rPr lang="en-US" altLang="zh-CN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DFM</a:t>
            </a:r>
            <a:r>
              <a:rPr lang="zh-CN" altLang="en-US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分析</a:t>
            </a:r>
          </a:p>
          <a:p>
            <a:pPr algn="l"/>
            <a:endParaRPr lang="en-US" altLang="zh-TW" sz="1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l"/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西门子的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Valor NPI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软件采用专家系统逻辑实现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DFM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分析的自动化。高质量的自动化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DFM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分析基于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PCB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技术和制造约束的结合。智能设计数据可自动确定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PCB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技术。</a:t>
            </a:r>
            <a:endParaRPr lang="en-US" altLang="zh-TW" sz="1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l"/>
            <a:r>
              <a:rPr lang="zh-TW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問題在設計過程中發現越深入，修正成本就越高。借助 </a:t>
            </a:r>
            <a:r>
              <a:rPr lang="en-US" altLang="zh-TW" sz="1800" dirty="0" err="1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ValorNPI</a:t>
            </a:r>
            <a:r>
              <a:rPr lang="en-US" altLang="zh-TW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 DFM </a:t>
            </a:r>
            <a:r>
              <a:rPr lang="zh-TW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分析技術，任何人都可以在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设计或准备新产品导入</a:t>
            </a:r>
            <a:r>
              <a:rPr lang="zh-TW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中執行並發 </a:t>
            </a:r>
            <a:r>
              <a:rPr lang="en-US" altLang="zh-TW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DFM </a:t>
            </a:r>
            <a:r>
              <a:rPr lang="zh-TW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分析來定位問題，從而在設計過程中立即找到解決方案。該技術內建 </a:t>
            </a:r>
            <a:r>
              <a:rPr lang="en-US" altLang="zh-TW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1,000 </a:t>
            </a:r>
            <a:r>
              <a:rPr lang="zh-TW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多項檢查，確保全面覆蓋。</a:t>
            </a:r>
            <a:endParaRPr lang="en-US" sz="1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4015DC6-FD67-D921-453A-8CA5D95585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31224" y="998038"/>
            <a:ext cx="3840810" cy="4420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752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F68776-DA0D-33CB-9406-F531A32B37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2D9C5C2-B153-6331-B52B-171577D84B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665" y="849086"/>
            <a:ext cx="5334000" cy="4618264"/>
          </a:xfrm>
        </p:spPr>
        <p:txBody>
          <a:bodyPr>
            <a:noAutofit/>
          </a:bodyPr>
          <a:lstStyle/>
          <a:p>
            <a:pPr algn="l"/>
            <a:r>
              <a:rPr lang="en-US" altLang="zh-CN" dirty="0"/>
              <a:t>Valor </a:t>
            </a:r>
            <a:r>
              <a:rPr lang="zh-CN" altLang="en-US" dirty="0"/>
              <a:t>零件库</a:t>
            </a:r>
            <a:endParaRPr lang="en-US" altLang="zh-CN" dirty="0"/>
          </a:p>
          <a:p>
            <a:pPr algn="l"/>
            <a:endParaRPr lang="zh-CN" altLang="en-US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l"/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Valor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零件库包含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3500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万个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2.5D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零件几何图形，可用于验证您的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MPN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封装是否适合手头设计中的焊盘堆栈。用途包括装配风险评估、自动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SMT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零件创建和测试探针放置约束。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BOM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中调用的错误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MPN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的常见问题可以通过视觉验证为不正确，从而更直接地验证设计质量和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BOM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零件选择。</a:t>
            </a:r>
            <a:endParaRPr lang="en-US" sz="1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8009B24-30C5-D3D3-4320-54A3D819A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5444" y="1285609"/>
            <a:ext cx="4596234" cy="3443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4410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D48B8A-DB7C-1708-07EF-6282718719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CF21C70-69A6-4448-B6E2-29E60A8631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665" y="849086"/>
            <a:ext cx="5334000" cy="2764126"/>
          </a:xfrm>
        </p:spPr>
        <p:txBody>
          <a:bodyPr>
            <a:noAutofit/>
          </a:bodyPr>
          <a:lstStyle/>
          <a:p>
            <a:pPr algn="l"/>
            <a:r>
              <a:rPr lang="zh-CN" altLang="en-US" sz="1800" b="1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制造验证设计</a:t>
            </a:r>
            <a:endParaRPr lang="en-US" altLang="zh-CN" sz="1800" b="1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l"/>
            <a:endParaRPr lang="en-US" altLang="zh-CN" sz="1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l"/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Valor NPI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的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MRA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功能可帮助您在投入生产之前识别潜在的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DFM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制造问题。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Valor NPI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不仅可以识别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PCB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设计中哪些地方超出了供应商的制造能力，还能显示哪些地方可能出现低良率或现场故障。凭借这种可视性，设计人员可以在初始阶段优化设计，以便更好地进行制造，从而加快量产周期。</a:t>
            </a:r>
            <a:endParaRPr lang="en-US" sz="1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sp>
        <p:nvSpPr>
          <p:cNvPr id="2" name="Subtitle 2">
            <a:extLst>
              <a:ext uri="{FF2B5EF4-FFF2-40B4-BE49-F238E27FC236}">
                <a16:creationId xmlns:a16="http://schemas.microsoft.com/office/drawing/2014/main" id="{2AE4EF58-3758-65A7-A53A-FECF7E4EA55A}"/>
              </a:ext>
            </a:extLst>
          </p:cNvPr>
          <p:cNvSpPr txBox="1">
            <a:spLocks/>
          </p:cNvSpPr>
          <p:nvPr/>
        </p:nvSpPr>
        <p:spPr>
          <a:xfrm>
            <a:off x="366615" y="3363685"/>
            <a:ext cx="5334000" cy="27799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4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3E5A20-CBA6-E711-0CB8-F5334CAD10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2427" y="1441676"/>
            <a:ext cx="5572125" cy="410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834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5FF532-817C-8E29-48CB-4CF9A58E3F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4CE7D45-34B0-A9AF-11FE-A1DEF8FEA7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665" y="849086"/>
            <a:ext cx="5334000" cy="4618264"/>
          </a:xfrm>
        </p:spPr>
        <p:txBody>
          <a:bodyPr>
            <a:noAutofit/>
          </a:bodyPr>
          <a:lstStyle/>
          <a:p>
            <a:pPr algn="l"/>
            <a:r>
              <a:rPr lang="en-US" altLang="zh-CN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PCB</a:t>
            </a:r>
            <a:r>
              <a:rPr lang="zh-CN" altLang="en-US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制造的准确且经过验证的数据</a:t>
            </a:r>
            <a:endParaRPr lang="en-US" altLang="zh-CN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l"/>
            <a:endParaRPr lang="zh-CN" altLang="en-US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  <a:p>
            <a:pPr algn="l"/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ODB++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和 </a:t>
            </a:r>
            <a:r>
              <a:rPr lang="en-US" altLang="zh-CN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2581 </a:t>
            </a:r>
            <a:r>
              <a:rPr lang="zh-CN" altLang="en-US" sz="1800" dirty="0">
                <a:latin typeface="Arial Unicode MS" panose="020B0604020202020204" pitchFamily="34" charset="-122"/>
                <a:ea typeface="Arial Unicode MS" panose="020B0604020202020204" pitchFamily="34" charset="-122"/>
                <a:cs typeface="Arial Unicode MS" panose="020B0604020202020204" pitchFamily="34" charset="-122"/>
              </a:rPr>
              <a:t>等智能数据格式可实现高效的数据交换。这些类型的数据格式促进了从工程到制造的智能通信，并创建了从设计到制造的数字线程，从而最大限度地减少错误，并提供从制造到设计的连续信息反馈。</a:t>
            </a:r>
            <a:endParaRPr lang="en-US" sz="1800" dirty="0">
              <a:latin typeface="Arial Unicode MS" panose="020B0604020202020204" pitchFamily="34" charset="-122"/>
              <a:ea typeface="Arial Unicode MS" panose="020B0604020202020204" pitchFamily="34" charset="-122"/>
              <a:cs typeface="Arial Unicode MS" panose="020B0604020202020204" pitchFamily="34" charset="-122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CF28CB0-9D63-23AA-D60A-66DAE6EFE6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6365" y="1331089"/>
            <a:ext cx="4443892" cy="3320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25434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838</TotalTime>
  <Words>697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 Unicode MS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mh wong</dc:creator>
  <cp:lastModifiedBy>mh wong</cp:lastModifiedBy>
  <cp:revision>33</cp:revision>
  <dcterms:created xsi:type="dcterms:W3CDTF">2025-03-03T02:37:22Z</dcterms:created>
  <dcterms:modified xsi:type="dcterms:W3CDTF">2025-06-19T03:32:22Z</dcterms:modified>
</cp:coreProperties>
</file>